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0" r:id="rId4"/>
    <p:sldId id="258" r:id="rId5"/>
    <p:sldId id="259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занятия\94651_html_m3f91c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6224" y="8367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Аннинский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№7 общеразвивающего вида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62687" y="2062259"/>
            <a:ext cx="471477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окне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   </a:t>
            </a:r>
            <a:r>
              <a:rPr lang="ru-RU" sz="2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первой младшей группе</a:t>
            </a:r>
            <a:endParaRPr lang="ru-RU" sz="2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3755030"/>
            <a:ext cx="34011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Хаустова С.В., воспитатель ВКК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Кузнецова Е.Н., воспитатель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Анна 2018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8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занятия\огород на окне\WP_20180326_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2646247" cy="47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ей\Desktop\занятия\огород на окне\WP_20180326_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276872"/>
            <a:ext cx="43584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7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занятия\огород на окне\WP_20180328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6672"/>
            <a:ext cx="43584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ксей\Desktop\занятия\огород на окне\WP_20180328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2358215" cy="419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3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esktop\занятия\огород на окне\WP_20180313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2448272" cy="410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esktop\занятия\огород на окне\WP_20180313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23055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занятия\огород на окне\WP_20180129_09_02_4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006"/>
            <a:ext cx="4187430" cy="235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ей\Desktop\занятия\огород на окне\WP_20180129_09_02_02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2452003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28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ей\Desktop\занятия\огород на окне\WP_20180313_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24744"/>
            <a:ext cx="2664296" cy="47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занятия\огород на окне\WP_20180313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999" y="1124743"/>
            <a:ext cx="2664296" cy="474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9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ксей\Desktop\занятия\огород на окне\WP_20180322_15_35_58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41" y="548680"/>
            <a:ext cx="4968552" cy="27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ксей\Desktop\занятия\огород на окне\WP_20180322_15_36_27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18802"/>
            <a:ext cx="4788024" cy="26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3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ксей\Desktop\занятия\огород на окне\WP_20180326_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48680"/>
            <a:ext cx="4283968" cy="240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ксей\Desktop\занятия\огород на окне\WP_20180328_16_42_45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84984"/>
            <a:ext cx="4315620" cy="24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40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лексей\Desktop\занятия\огород на окне\WP_20180326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552" y="476672"/>
            <a:ext cx="4572000" cy="256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Алексей\Desktop\занятия\огород на окне\WP_20180326_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4608512" cy="2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08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3407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растет!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поливать,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росточками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в огороде: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Помидоры и картофель,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Чуть морковки, огурцов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278092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фасоль для сорванцов.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Вырастим на грядке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горошек сладкий.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 растет, взошел салат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Перец тоже и томат.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Баклажан растет на грядке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будет все в порядке.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нашем огороде растут еще цветы.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огородом фонтан для красоты.</a:t>
            </a:r>
          </a:p>
        </p:txBody>
      </p:sp>
    </p:spTree>
    <p:extLst>
      <p:ext uri="{BB962C8B-B14F-4D97-AF65-F5344CB8AC3E}">
        <p14:creationId xmlns:p14="http://schemas.microsoft.com/office/powerpoint/2010/main" val="624829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занятия\огород на окне\WP_20180326_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9" y="1340768"/>
            <a:ext cx="8289513" cy="465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3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996952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краткосрочный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(февраль - март).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и дети.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3265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окружающий ребёнка –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Это, прежде всего мир природы,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безграничным богатством явлений,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неисчерпаемой красотой.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Здесь, в природе,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источник детского разума» </a:t>
            </a:r>
          </a:p>
          <a:p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4150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908720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 в недостаточной степени имеют представления о растениях, о том, где они растут, о необходимых условиях роста. Маленькие дети любят действовать. Мир  вокруг себя они познают практически. Чтобы удовлетворить детскую любознательность, привить первые навыки активности, мы создали условия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исследовательской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 огород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73887"/>
            <a:ext cx="6974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познавательного интереса детей в процессе выращивания и наблюдений за растениями.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842645"/>
            <a:ext cx="7560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первоначальные представления о растениях (строении, росте, уходе). Развивать умение пользоваться орудиями труда (грабельки, лейка), убирать их на место после работы. Обогащать  речь и активизировать словарь детей: лук,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фасоль, семена, земля, вода, солнце, трава, сажать, поливать, смотреть, наблюдать. Формировать интерес к познавательно—исследовательской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97776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" y="-3269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256490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Дети получат представления о том, что растения живые, их поливают, сажают, выращивают.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Дети получат представления о труде взрослых, научатся правильно называть трудовые 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Дети познакомятся с процессом посадки лука и семян, научатся выполнять простейшие трудовые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при этом.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Проводимая работа позволяет воспитывать трудолюбие, бережное отношение к растениям.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613137"/>
            <a:ext cx="56886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реализации проекта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Наблюдения, эксперименты, организованная деятельность, беседы с рассматриванием картинок, чтение художественной литературы, продуктивная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111405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3" y="94181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1196752"/>
            <a:ext cx="45536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420888"/>
            <a:ext cx="3011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1этап—подготовительный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068960"/>
            <a:ext cx="698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Определение цели, задач проекта, сроков реализации, предполагаемого результата.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Подбор методической, научно—популярной и художественной литературы, иллюстрированного и дидактического материала по данной теме, оборудования для проведения экспериментальной работы.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Составление плана работы над проектом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9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028343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этап-основной.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Рассматривание иллюстраций и изучение посадочного материала (луковицы, семена травы).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Беседа «Что нужно растениям для роста?»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Загадывание загадок, чтение стихов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рассказов, рассказывание сказок.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деятельность: посадка лука и семян, уход за всходами.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роста зелёного лука и семян ; ежедневные наблюдения за ростом растений, полив почвы по мере высыхания.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Продуктивные виды деятельности:  рисование «Вырос наш зелёный лук», рисование «Спелый помидор».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«Что растёт в огороде?»,  "Во саду ли, в огороде». </a:t>
            </a:r>
          </a:p>
        </p:txBody>
      </p:sp>
    </p:spTree>
    <p:extLst>
      <p:ext uri="{BB962C8B-B14F-4D97-AF65-F5344CB8AC3E}">
        <p14:creationId xmlns:p14="http://schemas.microsoft.com/office/powerpoint/2010/main" val="427685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1124744"/>
            <a:ext cx="52200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этап-заключительный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работ по рисованию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зелёный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лук», «Спелый помидор»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Угощаемся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луком с нашего чудо-огорода.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«Огород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649003"/>
            <a:ext cx="66247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проекта: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научились сажать лук и семена, ухаживать за ними.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закрепили понятия большой, маленький.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сформировались знания и представления о росте зелёного лука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семян помидора, огурца, фасоли, гороха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комнатных условиях.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Расширился кругозор и мыслительная деятельность детей. Сам процесс и результат проекта принёс детям положительные эмоции, осознания собственных умений.</a:t>
            </a:r>
          </a:p>
        </p:txBody>
      </p:sp>
    </p:spTree>
    <p:extLst>
      <p:ext uri="{BB962C8B-B14F-4D97-AF65-F5344CB8AC3E}">
        <p14:creationId xmlns:p14="http://schemas.microsoft.com/office/powerpoint/2010/main" val="402741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\Desktop\mir_prirody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" y="428"/>
            <a:ext cx="9142858" cy="68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занятия\огород на окне\WP_20180326_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563888" cy="20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занятия\огород на окне\WP_20180326_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79" y="3573016"/>
            <a:ext cx="341828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занятия\огород на окне\WP_20180326_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4586528" cy="25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4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624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11</cp:revision>
  <dcterms:created xsi:type="dcterms:W3CDTF">2018-03-28T18:31:07Z</dcterms:created>
  <dcterms:modified xsi:type="dcterms:W3CDTF">2018-04-02T10:28:25Z</dcterms:modified>
</cp:coreProperties>
</file>